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2d0d2c9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2d0d2c9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e3e49069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e3e49069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e3e490697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e3e490697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dhlab.yale.edu/methods.html" TargetMode="External"/><Relationship Id="rId4" Type="http://schemas.openxmlformats.org/officeDocument/2006/relationships/hyperlink" Target="https://pasteur4oa-dataviz.okfn.org/FAQ.html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humanities.lab.asu.edu/about/faq/" TargetMode="External"/><Relationship Id="rId4" Type="http://schemas.openxmlformats.org/officeDocument/2006/relationships/hyperlink" Target="https://armani.usc.edu/advice/faq/" TargetMode="External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media.mit.edu/groups/affective-computing/faq/" TargetMode="External"/><Relationship Id="rId4" Type="http://schemas.openxmlformats.org/officeDocument/2006/relationships/hyperlink" Target="https://www.media.mit.edu/groups/biomechatronics/frequently-asked-questions/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311700" y="191550"/>
            <a:ext cx="8520600" cy="43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Yale DhLab</a:t>
            </a:r>
            <a:r>
              <a:rPr lang="en" sz="1200"/>
              <a:t>:                                                                                </a:t>
            </a:r>
            <a:r>
              <a:rPr lang="en" sz="12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 Visualization Project</a:t>
            </a:r>
            <a:r>
              <a:rPr lang="en" sz="1200"/>
              <a:t>: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625" y="719725"/>
            <a:ext cx="4656973" cy="380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43600" y="743475"/>
            <a:ext cx="4088699" cy="3515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475325"/>
            <a:ext cx="8520600" cy="40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ASU HRL</a:t>
            </a:r>
            <a:r>
              <a:rPr lang="en"/>
              <a:t>                                                      </a:t>
            </a:r>
            <a:r>
              <a:rPr lang="en" u="sng">
                <a:solidFill>
                  <a:schemeClr val="hlink"/>
                </a:solidFill>
                <a:hlinkClick r:id="rId4"/>
              </a:rPr>
              <a:t>USC lab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971975"/>
            <a:ext cx="4553349" cy="3604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6">
            <a:alphaModFix/>
          </a:blip>
          <a:srcRect b="0" l="10693" r="8842" t="0"/>
          <a:stretch/>
        </p:blipFill>
        <p:spPr>
          <a:xfrm>
            <a:off x="4859700" y="971975"/>
            <a:ext cx="4230651" cy="3447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283775"/>
            <a:ext cx="8520600" cy="42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MIT research project</a:t>
            </a:r>
            <a:r>
              <a:rPr lang="en"/>
              <a:t>                                          </a:t>
            </a:r>
            <a:r>
              <a:rPr lang="en" u="sng">
                <a:solidFill>
                  <a:schemeClr val="hlink"/>
                </a:solidFill>
                <a:hlinkClick r:id="rId4"/>
              </a:rPr>
              <a:t>Another MIT project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092550"/>
            <a:ext cx="4875423" cy="3213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7854" y="1362125"/>
            <a:ext cx="3524452" cy="294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950" y="980750"/>
            <a:ext cx="1745324" cy="358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